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7" r:id="rId3"/>
    <p:sldId id="261" r:id="rId4"/>
    <p:sldId id="278" r:id="rId5"/>
    <p:sldId id="282" r:id="rId6"/>
    <p:sldId id="275" r:id="rId7"/>
    <p:sldId id="279" r:id="rId8"/>
    <p:sldId id="280" r:id="rId9"/>
    <p:sldId id="281" r:id="rId10"/>
  </p:sldIdLst>
  <p:sldSz cx="792003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6FF"/>
    <a:srgbClr val="647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3499" autoAdjust="0"/>
  </p:normalViewPr>
  <p:slideViewPr>
    <p:cSldViewPr snapToGrid="0">
      <p:cViewPr varScale="1">
        <p:scale>
          <a:sx n="84" d="100"/>
          <a:sy n="84" d="100"/>
        </p:scale>
        <p:origin x="2194" y="77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6A6F5-93CB-440F-8CD7-5EF2CCD1E322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7B9C9-3B1D-43A5-BA72-521745F6F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1pPr>
    <a:lvl2pPr marL="345597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2pPr>
    <a:lvl3pPr marL="691195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3pPr>
    <a:lvl4pPr marL="1036792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4pPr>
    <a:lvl5pPr marL="138239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95FF7-1699-5452-9C58-B1C4ECF9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A7E8914-FA54-E35C-B2E5-FD99058BE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37E2D0C-0A10-5C32-6476-98E2A8208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28F524-394C-D75B-26E6-6F40C7098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7B9C9-3B1D-43A5-BA72-521745F6F5A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53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0ED5-8632-4060-F6A9-EA9A62EE5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A55EEC8-956F-5CE6-8603-9A31655DC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88FA708-B847-E8DD-E210-2A8FBD927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136A5C-476F-9531-9B33-E241441BF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7B9C9-3B1D-43A5-BA72-521745F6F5A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50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1050-7CC9-1ED5-1B8C-91812CAE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9053438-E858-F30D-E574-7338E63CA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0424F6E-50C7-0624-1811-EC97D6F0C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77BA7D-F3CE-E35A-E706-29222E8BC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7B9C9-3B1D-43A5-BA72-521745F6F5A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95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5493A-E046-13C8-04AD-E8424CC5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2C7D2EA-B934-66B4-C448-264195703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CAB6417-6C51-3AD0-4694-BA7903627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981D2E-B69E-6FA2-18F2-FA826F6DA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7B9C9-3B1D-43A5-BA72-521745F6F5A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77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4500B-E30E-63A8-F74F-C204688D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A120F46-29AE-C218-BAEB-D4A731D81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88D5247-FC58-BB27-9E78-33AB38319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1E210F-F82D-D208-708E-711FDD64A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7B9C9-3B1D-43A5-BA72-521745F6F5A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03" y="1060529"/>
            <a:ext cx="6732032" cy="2256061"/>
          </a:xfrm>
        </p:spPr>
        <p:txBody>
          <a:bodyPr anchor="b"/>
          <a:lstStyle>
            <a:lvl1pPr algn="ctr">
              <a:defRPr sz="519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3403592"/>
            <a:ext cx="5940029" cy="1564542"/>
          </a:xfrm>
        </p:spPr>
        <p:txBody>
          <a:bodyPr/>
          <a:lstStyle>
            <a:lvl1pPr marL="0" indent="0" algn="ctr">
              <a:buNone/>
              <a:defRPr sz="2079"/>
            </a:lvl1pPr>
            <a:lvl2pPr marL="395981" indent="0" algn="ctr">
              <a:buNone/>
              <a:defRPr sz="1732"/>
            </a:lvl2pPr>
            <a:lvl3pPr marL="791962" indent="0" algn="ctr">
              <a:buNone/>
              <a:defRPr sz="1559"/>
            </a:lvl3pPr>
            <a:lvl4pPr marL="1187943" indent="0" algn="ctr">
              <a:buNone/>
              <a:defRPr sz="1386"/>
            </a:lvl4pPr>
            <a:lvl5pPr marL="1583924" indent="0" algn="ctr">
              <a:buNone/>
              <a:defRPr sz="1386"/>
            </a:lvl5pPr>
            <a:lvl6pPr marL="1979905" indent="0" algn="ctr">
              <a:buNone/>
              <a:defRPr sz="1386"/>
            </a:lvl6pPr>
            <a:lvl7pPr marL="2375886" indent="0" algn="ctr">
              <a:buNone/>
              <a:defRPr sz="1386"/>
            </a:lvl7pPr>
            <a:lvl8pPr marL="2771866" indent="0" algn="ctr">
              <a:buNone/>
              <a:defRPr sz="1386"/>
            </a:lvl8pPr>
            <a:lvl9pPr marL="3167847" indent="0" algn="ctr">
              <a:buNone/>
              <a:defRPr sz="1386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07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91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8" y="345009"/>
            <a:ext cx="1707758" cy="549164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345009"/>
            <a:ext cx="5024274" cy="549164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8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06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8" y="1615546"/>
            <a:ext cx="6831033" cy="2695572"/>
          </a:xfrm>
        </p:spPr>
        <p:txBody>
          <a:bodyPr anchor="b"/>
          <a:lstStyle>
            <a:lvl1pPr>
              <a:defRPr sz="5197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8" y="4336619"/>
            <a:ext cx="6831033" cy="1417538"/>
          </a:xfrm>
        </p:spPr>
        <p:txBody>
          <a:bodyPr/>
          <a:lstStyle>
            <a:lvl1pPr marL="0" indent="0">
              <a:buNone/>
              <a:defRPr sz="2079">
                <a:solidFill>
                  <a:schemeClr val="tx1"/>
                </a:solidFill>
              </a:defRPr>
            </a:lvl1pPr>
            <a:lvl2pPr marL="395981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2pPr>
            <a:lvl3pPr marL="79196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187943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4pPr>
            <a:lvl5pPr marL="158392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5pPr>
            <a:lvl6pPr marL="1979905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6pPr>
            <a:lvl7pPr marL="237588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7pPr>
            <a:lvl8pPr marL="277186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8pPr>
            <a:lvl9pPr marL="3167847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05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1725046"/>
            <a:ext cx="3366016" cy="41116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1725046"/>
            <a:ext cx="3366016" cy="41116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67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345011"/>
            <a:ext cx="6831033" cy="125253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1588543"/>
            <a:ext cx="3350547" cy="778521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2367064"/>
            <a:ext cx="3350547" cy="3481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20" y="1588543"/>
            <a:ext cx="3367048" cy="778521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20" y="2367064"/>
            <a:ext cx="3367048" cy="34815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89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3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66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432012"/>
            <a:ext cx="2554418" cy="1512041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933027"/>
            <a:ext cx="4009519" cy="4605124"/>
          </a:xfrm>
        </p:spPr>
        <p:txBody>
          <a:bodyPr/>
          <a:lstStyle>
            <a:lvl1pPr>
              <a:defRPr sz="2772"/>
            </a:lvl1pPr>
            <a:lvl2pPr>
              <a:defRPr sz="2425"/>
            </a:lvl2pPr>
            <a:lvl3pPr>
              <a:defRPr sz="2079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1944052"/>
            <a:ext cx="2554418" cy="3601598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59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432012"/>
            <a:ext cx="2554418" cy="1512041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933027"/>
            <a:ext cx="4009519" cy="4605124"/>
          </a:xfrm>
        </p:spPr>
        <p:txBody>
          <a:bodyPr anchor="t"/>
          <a:lstStyle>
            <a:lvl1pPr marL="0" indent="0">
              <a:buNone/>
              <a:defRPr sz="2772"/>
            </a:lvl1pPr>
            <a:lvl2pPr marL="395981" indent="0">
              <a:buNone/>
              <a:defRPr sz="2425"/>
            </a:lvl2pPr>
            <a:lvl3pPr marL="791962" indent="0">
              <a:buNone/>
              <a:defRPr sz="2079"/>
            </a:lvl3pPr>
            <a:lvl4pPr marL="1187943" indent="0">
              <a:buNone/>
              <a:defRPr sz="1732"/>
            </a:lvl4pPr>
            <a:lvl5pPr marL="1583924" indent="0">
              <a:buNone/>
              <a:defRPr sz="1732"/>
            </a:lvl5pPr>
            <a:lvl6pPr marL="1979905" indent="0">
              <a:buNone/>
              <a:defRPr sz="1732"/>
            </a:lvl6pPr>
            <a:lvl7pPr marL="2375886" indent="0">
              <a:buNone/>
              <a:defRPr sz="1732"/>
            </a:lvl7pPr>
            <a:lvl8pPr marL="2771866" indent="0">
              <a:buNone/>
              <a:defRPr sz="1732"/>
            </a:lvl8pPr>
            <a:lvl9pPr marL="3167847" indent="0">
              <a:buNone/>
              <a:defRPr sz="173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1944052"/>
            <a:ext cx="2554418" cy="3601598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77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345011"/>
            <a:ext cx="6831033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1725046"/>
            <a:ext cx="6831033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6006164"/>
            <a:ext cx="178200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7825-03CC-4C87-81A0-81E6C76063EB}" type="datetimeFigureOut">
              <a:rPr lang="zh-TW" altLang="en-US" smtClean="0"/>
              <a:t>2025/5/13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6006164"/>
            <a:ext cx="2673013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6006164"/>
            <a:ext cx="178200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A2AC-3030-436E-9843-9A4186796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12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C7C9-9FA5-0E23-09FA-395329D91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A15FC375-8320-9CF6-8B6B-CFC1ECD4BD87}"/>
              </a:ext>
            </a:extLst>
          </p:cNvPr>
          <p:cNvGrpSpPr/>
          <p:nvPr/>
        </p:nvGrpSpPr>
        <p:grpSpPr>
          <a:xfrm>
            <a:off x="-10104" y="5467148"/>
            <a:ext cx="7930142" cy="1006211"/>
            <a:chOff x="-10104" y="5467148"/>
            <a:chExt cx="7930142" cy="100621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12F27FE-D7CF-1EC4-DC60-1B4F2FC9D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04" y="5467148"/>
              <a:ext cx="7930142" cy="1006211"/>
            </a:xfrm>
            <a:prstGeom prst="rect">
              <a:avLst/>
            </a:prstGeom>
          </p:spPr>
        </p:pic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6BE8B128-C793-2C7C-97C7-7387B4186E61}"/>
                </a:ext>
              </a:extLst>
            </p:cNvPr>
            <p:cNvGrpSpPr/>
            <p:nvPr/>
          </p:nvGrpSpPr>
          <p:grpSpPr>
            <a:xfrm>
              <a:off x="2320418" y="5651069"/>
              <a:ext cx="3118601" cy="680877"/>
              <a:chOff x="2221455" y="805341"/>
              <a:chExt cx="3126602" cy="680877"/>
            </a:xfrm>
          </p:grpSpPr>
          <p:sp>
            <p:nvSpPr>
              <p:cNvPr id="2" name="副標題 2">
                <a:extLst>
                  <a:ext uri="{FF2B5EF4-FFF2-40B4-BE49-F238E27FC236}">
                    <a16:creationId xmlns:a16="http://schemas.microsoft.com/office/drawing/2014/main" id="{C002399B-F2E8-151C-1612-9E174CC2F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8499" y="872862"/>
                <a:ext cx="2889558" cy="318549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en-US" altLang="zh-TW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001</a:t>
                </a:r>
                <a:endParaRPr lang="zh-TW" alt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副標題 2">
                <a:extLst>
                  <a:ext uri="{FF2B5EF4-FFF2-40B4-BE49-F238E27FC236}">
                    <a16:creationId xmlns:a16="http://schemas.microsoft.com/office/drawing/2014/main" id="{E98DB9A3-F296-D09A-DB5A-B0064EB77C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7750" y="1254176"/>
                <a:ext cx="2968018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1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                                                            001</a:t>
                </a:r>
                <a:endParaRPr lang="zh-TW" altLang="en-US" sz="11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02E7EF82-6655-8D16-FD4F-F4BE950D7B63}"/>
                  </a:ext>
                </a:extLst>
              </p:cNvPr>
              <p:cNvGrpSpPr/>
              <p:nvPr/>
            </p:nvGrpSpPr>
            <p:grpSpPr>
              <a:xfrm>
                <a:off x="2221455" y="805341"/>
                <a:ext cx="2831312" cy="680877"/>
                <a:chOff x="2329318" y="1110875"/>
                <a:chExt cx="2831312" cy="680877"/>
              </a:xfrm>
            </p:grpSpPr>
            <p:pic>
              <p:nvPicPr>
                <p:cNvPr id="8" name="圖片 7">
                  <a:extLst>
                    <a:ext uri="{FF2B5EF4-FFF2-40B4-BE49-F238E27FC236}">
                      <a16:creationId xmlns:a16="http://schemas.microsoft.com/office/drawing/2014/main" id="{59353123-14CB-B288-A5FC-929A1E216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18" y="1110875"/>
                  <a:ext cx="2542252" cy="536494"/>
                </a:xfrm>
                <a:prstGeom prst="rect">
                  <a:avLst/>
                </a:prstGeom>
              </p:spPr>
            </p:pic>
            <p:pic>
              <p:nvPicPr>
                <p:cNvPr id="15" name="圖片 14">
                  <a:extLst>
                    <a:ext uri="{FF2B5EF4-FFF2-40B4-BE49-F238E27FC236}">
                      <a16:creationId xmlns:a16="http://schemas.microsoft.com/office/drawing/2014/main" id="{2A8AD95E-DC45-DBAE-CB6C-4A6C6BDF85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5936" y="1501079"/>
                  <a:ext cx="2734694" cy="29067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964BB28-AABA-AC5B-5C91-74D0A06A2AF8}"/>
              </a:ext>
            </a:extLst>
          </p:cNvPr>
          <p:cNvSpPr txBox="1"/>
          <p:nvPr/>
        </p:nvSpPr>
        <p:spPr>
          <a:xfrm>
            <a:off x="301658" y="29261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模版</a:t>
            </a:r>
          </a:p>
        </p:txBody>
      </p:sp>
    </p:spTree>
    <p:extLst>
      <p:ext uri="{BB962C8B-B14F-4D97-AF65-F5344CB8AC3E}">
        <p14:creationId xmlns:p14="http://schemas.microsoft.com/office/powerpoint/2010/main" val="234510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E84B4-218E-DF08-CBAA-1EF2382C3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F8F2A01-E9F2-937F-1288-7593DC14A67C}"/>
              </a:ext>
            </a:extLst>
          </p:cNvPr>
          <p:cNvGrpSpPr/>
          <p:nvPr/>
        </p:nvGrpSpPr>
        <p:grpSpPr>
          <a:xfrm>
            <a:off x="0" y="5424020"/>
            <a:ext cx="7920038" cy="1035429"/>
            <a:chOff x="0" y="5424020"/>
            <a:chExt cx="7920038" cy="103542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B28654E-62CF-B3FC-700E-E4263014C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24020"/>
              <a:ext cx="7920038" cy="1035429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015EF5DC-F6BD-FEF0-ED92-AF18E1CA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076" y="5630790"/>
              <a:ext cx="2523963" cy="542591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B72D2C0-792D-397F-5B24-7F3D9EE74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687" y="6008775"/>
              <a:ext cx="2749534" cy="329213"/>
            </a:xfrm>
            <a:prstGeom prst="rect">
              <a:avLst/>
            </a:prstGeom>
          </p:spPr>
        </p:pic>
        <p:sp>
          <p:nvSpPr>
            <p:cNvPr id="17" name="副標題 2">
              <a:extLst>
                <a:ext uri="{FF2B5EF4-FFF2-40B4-BE49-F238E27FC236}">
                  <a16:creationId xmlns:a16="http://schemas.microsoft.com/office/drawing/2014/main" id="{FF39E4C4-673A-8BC2-8F9F-BA112A87F0FC}"/>
                </a:ext>
              </a:extLst>
            </p:cNvPr>
            <p:cNvSpPr txBox="1">
              <a:spLocks/>
            </p:cNvSpPr>
            <p:nvPr/>
          </p:nvSpPr>
          <p:spPr>
            <a:xfrm>
              <a:off x="2624196" y="5689392"/>
              <a:ext cx="2882164" cy="31854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TW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001</a:t>
              </a:r>
              <a:endParaRPr lang="zh-TW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副標題 2">
              <a:extLst>
                <a:ext uri="{FF2B5EF4-FFF2-40B4-BE49-F238E27FC236}">
                  <a16:creationId xmlns:a16="http://schemas.microsoft.com/office/drawing/2014/main" id="{2DBC99CB-3E8F-AE58-780B-7A8E3FA7A340}"/>
                </a:ext>
              </a:extLst>
            </p:cNvPr>
            <p:cNvSpPr txBox="1">
              <a:spLocks/>
            </p:cNvSpPr>
            <p:nvPr/>
          </p:nvSpPr>
          <p:spPr>
            <a:xfrm>
              <a:off x="2533809" y="6063278"/>
              <a:ext cx="2960423" cy="1692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100" b="1" dirty="0">
                  <a:solidFill>
                    <a:srgbClr val="1F1F1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                                                                 001</a:t>
              </a:r>
              <a:endParaRPr lang="zh-TW" altLang="en-US" sz="11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4FCC786-922E-5E13-747A-E124D013B7FF}"/>
              </a:ext>
            </a:extLst>
          </p:cNvPr>
          <p:cNvSpPr txBox="1"/>
          <p:nvPr/>
        </p:nvSpPr>
        <p:spPr>
          <a:xfrm>
            <a:off x="301658" y="29261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模版</a:t>
            </a:r>
          </a:p>
        </p:txBody>
      </p:sp>
    </p:spTree>
    <p:extLst>
      <p:ext uri="{BB962C8B-B14F-4D97-AF65-F5344CB8AC3E}">
        <p14:creationId xmlns:p14="http://schemas.microsoft.com/office/powerpoint/2010/main" val="22240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28A73-1021-AA81-83A7-8BED2EC4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馨雅民宿照片： 004-001-B1">
            <a:extLst>
              <a:ext uri="{FF2B5EF4-FFF2-40B4-BE49-F238E27FC236}">
                <a16:creationId xmlns:a16="http://schemas.microsoft.com/office/drawing/2014/main" id="{8EA9FE23-EDA8-5AB3-8BB3-4D6847796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16058"/>
          <a:stretch/>
        </p:blipFill>
        <p:spPr bwMode="auto">
          <a:xfrm>
            <a:off x="0" y="0"/>
            <a:ext cx="7920038" cy="61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D62DFF4-2E9E-50BC-2180-A4D5CD746B06}"/>
              </a:ext>
            </a:extLst>
          </p:cNvPr>
          <p:cNvSpPr txBox="1"/>
          <p:nvPr/>
        </p:nvSpPr>
        <p:spPr>
          <a:xfrm>
            <a:off x="158620" y="6870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範例：馨雅民宿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040FB6A-2ED5-B8B7-C533-3196E43CDDF0}"/>
              </a:ext>
            </a:extLst>
          </p:cNvPr>
          <p:cNvGrpSpPr/>
          <p:nvPr/>
        </p:nvGrpSpPr>
        <p:grpSpPr>
          <a:xfrm>
            <a:off x="-10104" y="5467148"/>
            <a:ext cx="7930142" cy="1006211"/>
            <a:chOff x="-10104" y="5467148"/>
            <a:chExt cx="7930142" cy="100621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8974C0D-2D80-AD52-5E58-F901DCEF4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04" y="5467148"/>
              <a:ext cx="7930142" cy="1006211"/>
            </a:xfrm>
            <a:prstGeom prst="rect">
              <a:avLst/>
            </a:prstGeom>
          </p:spPr>
        </p:pic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9B241DFA-4AA9-2143-4026-E6BFD0940615}"/>
                </a:ext>
              </a:extLst>
            </p:cNvPr>
            <p:cNvGrpSpPr/>
            <p:nvPr/>
          </p:nvGrpSpPr>
          <p:grpSpPr>
            <a:xfrm>
              <a:off x="2320418" y="5651069"/>
              <a:ext cx="3118601" cy="680877"/>
              <a:chOff x="2221455" y="805341"/>
              <a:chExt cx="3126602" cy="680877"/>
            </a:xfrm>
          </p:grpSpPr>
          <p:sp>
            <p:nvSpPr>
              <p:cNvPr id="14" name="副標題 2">
                <a:extLst>
                  <a:ext uri="{FF2B5EF4-FFF2-40B4-BE49-F238E27FC236}">
                    <a16:creationId xmlns:a16="http://schemas.microsoft.com/office/drawing/2014/main" id="{54252E1C-4695-D112-4D75-3308C1DDF3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8499" y="872862"/>
                <a:ext cx="2889558" cy="318549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en-US" altLang="zh-TW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001</a:t>
                </a:r>
                <a:endParaRPr lang="zh-TW" alt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副標題 2">
                <a:extLst>
                  <a:ext uri="{FF2B5EF4-FFF2-40B4-BE49-F238E27FC236}">
                    <a16:creationId xmlns:a16="http://schemas.microsoft.com/office/drawing/2014/main" id="{BFF11768-DE02-B596-A8A8-C4E1D109D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7750" y="1254176"/>
                <a:ext cx="2968018" cy="169277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11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                                                            001</a:t>
                </a:r>
                <a:endParaRPr lang="zh-TW" altLang="en-US" sz="11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45ACC3E9-5D0C-E6C0-4166-FC035664C7CB}"/>
                  </a:ext>
                </a:extLst>
              </p:cNvPr>
              <p:cNvGrpSpPr/>
              <p:nvPr/>
            </p:nvGrpSpPr>
            <p:grpSpPr>
              <a:xfrm>
                <a:off x="2221455" y="805341"/>
                <a:ext cx="2831312" cy="680877"/>
                <a:chOff x="2329318" y="1110875"/>
                <a:chExt cx="2831312" cy="680877"/>
              </a:xfrm>
            </p:grpSpPr>
            <p:pic>
              <p:nvPicPr>
                <p:cNvPr id="17" name="圖片 16">
                  <a:extLst>
                    <a:ext uri="{FF2B5EF4-FFF2-40B4-BE49-F238E27FC236}">
                      <a16:creationId xmlns:a16="http://schemas.microsoft.com/office/drawing/2014/main" id="{9D1457C3-125E-5614-3C71-2D15416F1B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18" y="1110875"/>
                  <a:ext cx="2542252" cy="536494"/>
                </a:xfrm>
                <a:prstGeom prst="rect">
                  <a:avLst/>
                </a:prstGeom>
              </p:spPr>
            </p:pic>
            <p:pic>
              <p:nvPicPr>
                <p:cNvPr id="18" name="圖片 17">
                  <a:extLst>
                    <a:ext uri="{FF2B5EF4-FFF2-40B4-BE49-F238E27FC236}">
                      <a16:creationId xmlns:a16="http://schemas.microsoft.com/office/drawing/2014/main" id="{05DD85F3-646E-A55C-21B5-3A875A2C26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5936" y="1501079"/>
                  <a:ext cx="2734694" cy="29067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2110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6F87D-14FE-9BE4-8D1F-545B3C018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25606C9-DE77-52A5-606A-194D10A04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4830" r="17301" b="6902"/>
          <a:stretch/>
        </p:blipFill>
        <p:spPr>
          <a:xfrm>
            <a:off x="6357" y="0"/>
            <a:ext cx="7923743" cy="6144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CA63B97-C372-CF23-97E3-04E3283F7010}"/>
              </a:ext>
            </a:extLst>
          </p:cNvPr>
          <p:cNvSpPr txBox="1"/>
          <p:nvPr/>
        </p:nvSpPr>
        <p:spPr>
          <a:xfrm>
            <a:off x="158620" y="68701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範例：享沐時光莊園渡假酒店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F6E3171-9539-577F-55FB-DABA73643AC4}"/>
              </a:ext>
            </a:extLst>
          </p:cNvPr>
          <p:cNvGrpSpPr/>
          <p:nvPr/>
        </p:nvGrpSpPr>
        <p:grpSpPr>
          <a:xfrm>
            <a:off x="0" y="5424020"/>
            <a:ext cx="7920038" cy="1035429"/>
            <a:chOff x="0" y="5424020"/>
            <a:chExt cx="7920038" cy="103542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FEE0D73A-A7E2-46F4-486E-ECA01BCC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24020"/>
              <a:ext cx="7920038" cy="1035429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2F9DC7B7-C075-292F-B2A3-11FA3B31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076" y="5630790"/>
              <a:ext cx="2523963" cy="542591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8F1A0E6-C881-F63F-753E-950D98260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687" y="6008775"/>
              <a:ext cx="2749534" cy="329213"/>
            </a:xfrm>
            <a:prstGeom prst="rect">
              <a:avLst/>
            </a:prstGeom>
          </p:spPr>
        </p:pic>
        <p:sp>
          <p:nvSpPr>
            <p:cNvPr id="8" name="副標題 2">
              <a:extLst>
                <a:ext uri="{FF2B5EF4-FFF2-40B4-BE49-F238E27FC236}">
                  <a16:creationId xmlns:a16="http://schemas.microsoft.com/office/drawing/2014/main" id="{0FB2CB14-8C8D-3D8A-4AE5-7D324BD941DF}"/>
                </a:ext>
              </a:extLst>
            </p:cNvPr>
            <p:cNvSpPr txBox="1">
              <a:spLocks/>
            </p:cNvSpPr>
            <p:nvPr/>
          </p:nvSpPr>
          <p:spPr>
            <a:xfrm>
              <a:off x="2624196" y="5689392"/>
              <a:ext cx="2882164" cy="31854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TW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086</a:t>
              </a:r>
              <a:endParaRPr lang="zh-TW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副標題 2">
              <a:extLst>
                <a:ext uri="{FF2B5EF4-FFF2-40B4-BE49-F238E27FC236}">
                  <a16:creationId xmlns:a16="http://schemas.microsoft.com/office/drawing/2014/main" id="{F263A39F-13DC-F939-6FC0-9F512495E2FC}"/>
                </a:ext>
              </a:extLst>
            </p:cNvPr>
            <p:cNvSpPr txBox="1">
              <a:spLocks/>
            </p:cNvSpPr>
            <p:nvPr/>
          </p:nvSpPr>
          <p:spPr>
            <a:xfrm>
              <a:off x="2533809" y="6063278"/>
              <a:ext cx="2960423" cy="1692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100" b="1" dirty="0">
                  <a:solidFill>
                    <a:srgbClr val="1F1F1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                                                                 086</a:t>
              </a:r>
              <a:endParaRPr lang="zh-TW" altLang="en-US" sz="11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83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65DBA30-3314-7A7D-8482-445C8411D2E9}"/>
              </a:ext>
            </a:extLst>
          </p:cNvPr>
          <p:cNvSpPr txBox="1"/>
          <p:nvPr/>
        </p:nvSpPr>
        <p:spPr>
          <a:xfrm>
            <a:off x="2174915" y="2686089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操作教學</a:t>
            </a:r>
          </a:p>
        </p:txBody>
      </p:sp>
    </p:spTree>
    <p:extLst>
      <p:ext uri="{BB962C8B-B14F-4D97-AF65-F5344CB8AC3E}">
        <p14:creationId xmlns:p14="http://schemas.microsoft.com/office/powerpoint/2010/main" val="359448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2ED303EC-134E-AA42-F5CE-08C0318B94A8}"/>
              </a:ext>
            </a:extLst>
          </p:cNvPr>
          <p:cNvGrpSpPr/>
          <p:nvPr/>
        </p:nvGrpSpPr>
        <p:grpSpPr>
          <a:xfrm>
            <a:off x="0" y="5424020"/>
            <a:ext cx="7920038" cy="1035429"/>
            <a:chOff x="0" y="5424020"/>
            <a:chExt cx="7920038" cy="103542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652B1830-877B-7FAB-86EB-30E1815DA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24020"/>
              <a:ext cx="7920038" cy="1035429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1FC334D-371B-CEA7-5B21-EFF217961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076" y="5630790"/>
              <a:ext cx="2523963" cy="542591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201B4AD-14C4-A979-53B1-026D433AC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687" y="6008775"/>
              <a:ext cx="2749534" cy="329213"/>
            </a:xfrm>
            <a:prstGeom prst="rect">
              <a:avLst/>
            </a:prstGeom>
          </p:spPr>
        </p:pic>
        <p:sp>
          <p:nvSpPr>
            <p:cNvPr id="8" name="副標題 2">
              <a:extLst>
                <a:ext uri="{FF2B5EF4-FFF2-40B4-BE49-F238E27FC236}">
                  <a16:creationId xmlns:a16="http://schemas.microsoft.com/office/drawing/2014/main" id="{CF2671DF-34F0-4EF8-42DB-D33211B87DAD}"/>
                </a:ext>
              </a:extLst>
            </p:cNvPr>
            <p:cNvSpPr txBox="1">
              <a:spLocks/>
            </p:cNvSpPr>
            <p:nvPr/>
          </p:nvSpPr>
          <p:spPr>
            <a:xfrm>
              <a:off x="2624196" y="5689392"/>
              <a:ext cx="2882164" cy="31854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TW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086</a:t>
              </a:r>
              <a:endParaRPr lang="zh-TW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副標題 2">
              <a:extLst>
                <a:ext uri="{FF2B5EF4-FFF2-40B4-BE49-F238E27FC236}">
                  <a16:creationId xmlns:a16="http://schemas.microsoft.com/office/drawing/2014/main" id="{76B91ACD-9B71-19F1-5944-17A6E804CDA5}"/>
                </a:ext>
              </a:extLst>
            </p:cNvPr>
            <p:cNvSpPr txBox="1">
              <a:spLocks/>
            </p:cNvSpPr>
            <p:nvPr/>
          </p:nvSpPr>
          <p:spPr>
            <a:xfrm>
              <a:off x="2533809" y="6063278"/>
              <a:ext cx="2960423" cy="1692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100" b="1" dirty="0">
                  <a:solidFill>
                    <a:srgbClr val="1F1F1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                                                                 086</a:t>
              </a:r>
              <a:endParaRPr lang="zh-TW" altLang="en-US" sz="11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4DC1156D-EA83-5D8E-EE94-39E3F6B9F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4830" r="17301" b="6902"/>
          <a:stretch/>
        </p:blipFill>
        <p:spPr>
          <a:xfrm>
            <a:off x="-3705" y="0"/>
            <a:ext cx="7923743" cy="6144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0532761-C547-77FD-11D2-242F8E022437}"/>
              </a:ext>
            </a:extLst>
          </p:cNvPr>
          <p:cNvSpPr txBox="1"/>
          <p:nvPr/>
        </p:nvSpPr>
        <p:spPr>
          <a:xfrm>
            <a:off x="122548" y="458851"/>
            <a:ext cx="40222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操作步驟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貼上旅宿業照片</a:t>
            </a:r>
          </a:p>
        </p:txBody>
      </p:sp>
    </p:spTree>
    <p:extLst>
      <p:ext uri="{BB962C8B-B14F-4D97-AF65-F5344CB8AC3E}">
        <p14:creationId xmlns:p14="http://schemas.microsoft.com/office/powerpoint/2010/main" val="147466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8B892B7-D24B-B82C-7682-FDA5635FA9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39" t="23400" r="28942" b="12062"/>
          <a:stretch/>
        </p:blipFill>
        <p:spPr>
          <a:xfrm>
            <a:off x="0" y="414781"/>
            <a:ext cx="7977483" cy="592003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FDD01A5-78FD-EFAA-FFA0-A16B15CC0885}"/>
              </a:ext>
            </a:extLst>
          </p:cNvPr>
          <p:cNvSpPr txBox="1"/>
          <p:nvPr/>
        </p:nvSpPr>
        <p:spPr>
          <a:xfrm>
            <a:off x="0" y="260888"/>
            <a:ext cx="55611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操作步驟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將照片點選「移到最下層」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6E0EC1-7A08-D17F-3149-04D6CD67E1A9}"/>
              </a:ext>
            </a:extLst>
          </p:cNvPr>
          <p:cNvSpPr/>
          <p:nvPr/>
        </p:nvSpPr>
        <p:spPr>
          <a:xfrm>
            <a:off x="4239372" y="3757674"/>
            <a:ext cx="2670475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43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05F88-9BEC-03AB-5D1A-5433712A9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1334A74-D675-7595-5891-D311E5C06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4830" r="17301" b="6902"/>
          <a:stretch/>
        </p:blipFill>
        <p:spPr>
          <a:xfrm>
            <a:off x="6357" y="0"/>
            <a:ext cx="7923743" cy="614400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D8185905-568C-C173-9FFD-E72987E2A3EB}"/>
              </a:ext>
            </a:extLst>
          </p:cNvPr>
          <p:cNvGrpSpPr/>
          <p:nvPr/>
        </p:nvGrpSpPr>
        <p:grpSpPr>
          <a:xfrm>
            <a:off x="6357" y="5463041"/>
            <a:ext cx="7933804" cy="1001099"/>
            <a:chOff x="-3704" y="5479076"/>
            <a:chExt cx="7933804" cy="1001099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5252727D-2F29-1199-567F-3263B2F5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1561"/>
            <a:stretch/>
          </p:blipFill>
          <p:spPr>
            <a:xfrm>
              <a:off x="-3704" y="5479076"/>
              <a:ext cx="7933804" cy="1001099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20755A1-75B0-8ABA-53E0-A4674E00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372" y="5630790"/>
              <a:ext cx="2523963" cy="542591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386A0FC8-5685-9563-A01B-3F24C7F15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983" y="6008775"/>
              <a:ext cx="2749534" cy="329213"/>
            </a:xfrm>
            <a:prstGeom prst="rect">
              <a:avLst/>
            </a:prstGeom>
          </p:spPr>
        </p:pic>
        <p:sp>
          <p:nvSpPr>
            <p:cNvPr id="15" name="副標題 2">
              <a:extLst>
                <a:ext uri="{FF2B5EF4-FFF2-40B4-BE49-F238E27FC236}">
                  <a16:creationId xmlns:a16="http://schemas.microsoft.com/office/drawing/2014/main" id="{6371A9D1-76AC-4EC7-D176-7D2B0AE49583}"/>
                </a:ext>
              </a:extLst>
            </p:cNvPr>
            <p:cNvSpPr txBox="1">
              <a:spLocks/>
            </p:cNvSpPr>
            <p:nvPr/>
          </p:nvSpPr>
          <p:spPr>
            <a:xfrm>
              <a:off x="2620492" y="5689392"/>
              <a:ext cx="2882164" cy="31854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TW" sz="2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086</a:t>
              </a:r>
              <a:endParaRPr lang="zh-TW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副標題 2">
              <a:extLst>
                <a:ext uri="{FF2B5EF4-FFF2-40B4-BE49-F238E27FC236}">
                  <a16:creationId xmlns:a16="http://schemas.microsoft.com/office/drawing/2014/main" id="{79501744-E3B8-B2D0-1104-F73A886E789C}"/>
                </a:ext>
              </a:extLst>
            </p:cNvPr>
            <p:cNvSpPr txBox="1">
              <a:spLocks/>
            </p:cNvSpPr>
            <p:nvPr/>
          </p:nvSpPr>
          <p:spPr>
            <a:xfrm>
              <a:off x="2530105" y="6063278"/>
              <a:ext cx="2960423" cy="1692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100" b="1" dirty="0">
                  <a:solidFill>
                    <a:srgbClr val="1F1F1F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                                                                           086</a:t>
              </a:r>
              <a:endParaRPr lang="zh-TW" altLang="en-US" sz="11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CF4A09B6-E931-975A-40E9-AEF388B982D2}"/>
              </a:ext>
            </a:extLst>
          </p:cNvPr>
          <p:cNvSpPr txBox="1"/>
          <p:nvPr/>
        </p:nvSpPr>
        <p:spPr>
          <a:xfrm>
            <a:off x="0" y="647386"/>
            <a:ext cx="30989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操作步驟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更改證號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5E42C-591E-3532-FF1E-174507F4AC58}"/>
              </a:ext>
            </a:extLst>
          </p:cNvPr>
          <p:cNvSpPr/>
          <p:nvPr/>
        </p:nvSpPr>
        <p:spPr>
          <a:xfrm>
            <a:off x="4993516" y="5614755"/>
            <a:ext cx="714709" cy="7071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5E2157B0-5FEB-2D8E-B78E-EFDDFD0E0255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743200" y="1202796"/>
            <a:ext cx="2607671" cy="44119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8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2C4F31D-C5B9-228F-8234-CB3E37C82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" y="1323491"/>
            <a:ext cx="7714247" cy="483221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9230641-036A-A6B1-1C60-F36AE0CB7406}"/>
              </a:ext>
            </a:extLst>
          </p:cNvPr>
          <p:cNvSpPr txBox="1"/>
          <p:nvPr/>
        </p:nvSpPr>
        <p:spPr>
          <a:xfrm>
            <a:off x="0" y="647386"/>
            <a:ext cx="70839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操作步驟</a:t>
            </a:r>
            <a:r>
              <a:rPr lang="en-US" altLang="zh-TW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4</a:t>
            </a:r>
            <a:r>
              <a:rPr lang="zh-TW" altLang="en-US" sz="2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：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另存新檔為「</a:t>
            </a:r>
            <a:r>
              <a:rPr lang="en-US" altLang="zh-TW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JPEG</a:t>
            </a:r>
            <a:r>
              <a:rPr lang="zh-TW" altLang="en-US" sz="20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檔案交換格」即可為圖片檔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FC0C69-A87E-4C05-8D6D-BBE25E427E06}"/>
              </a:ext>
            </a:extLst>
          </p:cNvPr>
          <p:cNvSpPr/>
          <p:nvPr/>
        </p:nvSpPr>
        <p:spPr>
          <a:xfrm>
            <a:off x="996551" y="3710540"/>
            <a:ext cx="3283218" cy="371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86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263</TotalTime>
  <Words>96</Words>
  <Application>Microsoft Office PowerPoint</Application>
  <PresentationFormat>自訂</PresentationFormat>
  <Paragraphs>26</Paragraphs>
  <Slides>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微軟正黑體 Light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思Pin 王</dc:creator>
  <cp:lastModifiedBy>楊慧貞</cp:lastModifiedBy>
  <cp:revision>59</cp:revision>
  <dcterms:created xsi:type="dcterms:W3CDTF">2025-04-14T06:41:29Z</dcterms:created>
  <dcterms:modified xsi:type="dcterms:W3CDTF">2025-05-13T05:31:16Z</dcterms:modified>
</cp:coreProperties>
</file>